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8" r:id="rId1"/>
  </p:sldMasterIdLst>
  <p:notesMasterIdLst>
    <p:notesMasterId r:id="rId8"/>
  </p:notesMasterIdLst>
  <p:sldIdLst>
    <p:sldId id="256" r:id="rId2"/>
    <p:sldId id="354" r:id="rId3"/>
    <p:sldId id="353" r:id="rId4"/>
    <p:sldId id="348" r:id="rId5"/>
    <p:sldId id="355" r:id="rId6"/>
    <p:sldId id="352" r:id="rId7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5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etr.lenfeld" initials="p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B51D"/>
    <a:srgbClr val="7E1A47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23" autoAdjust="0"/>
    <p:restoredTop sz="80977" autoAdjust="0"/>
  </p:normalViewPr>
  <p:slideViewPr>
    <p:cSldViewPr>
      <p:cViewPr varScale="1">
        <p:scale>
          <a:sx n="82" d="100"/>
          <a:sy n="82" d="100"/>
        </p:scale>
        <p:origin x="1397" y="96"/>
      </p:cViewPr>
      <p:guideLst>
        <p:guide orient="horz" pos="2160"/>
        <p:guide pos="38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l Sivčák" userId="8b7d6b2998a35c7a" providerId="LiveId" clId="{156FDC35-6735-4263-9EDD-BDEA4B06BB74}"/>
    <pc:docChg chg="undo redo custSel addSld delSld modSld sldOrd">
      <pc:chgData name="Michal Sivčák" userId="8b7d6b2998a35c7a" providerId="LiveId" clId="{156FDC35-6735-4263-9EDD-BDEA4B06BB74}" dt="2025-03-25T12:35:29.899" v="703" actId="1076"/>
      <pc:docMkLst>
        <pc:docMk/>
      </pc:docMkLst>
      <pc:sldChg chg="addSp delSp modSp mod">
        <pc:chgData name="Michal Sivčák" userId="8b7d6b2998a35c7a" providerId="LiveId" clId="{156FDC35-6735-4263-9EDD-BDEA4B06BB74}" dt="2025-03-25T12:35:12.809" v="701" actId="1076"/>
        <pc:sldMkLst>
          <pc:docMk/>
          <pc:sldMk cId="1398557969" sldId="344"/>
        </pc:sldMkLst>
        <pc:spChg chg="mod">
          <ac:chgData name="Michal Sivčák" userId="8b7d6b2998a35c7a" providerId="LiveId" clId="{156FDC35-6735-4263-9EDD-BDEA4B06BB74}" dt="2025-03-25T12:29:43.424" v="573" actId="1076"/>
          <ac:spMkLst>
            <pc:docMk/>
            <pc:sldMk cId="1398557969" sldId="344"/>
            <ac:spMk id="3" creationId="{F8EEF873-AFF0-48B7-AF0A-F02CA6990784}"/>
          </ac:spMkLst>
        </pc:spChg>
        <pc:spChg chg="add del mod">
          <ac:chgData name="Michal Sivčák" userId="8b7d6b2998a35c7a" providerId="LiveId" clId="{156FDC35-6735-4263-9EDD-BDEA4B06BB74}" dt="2025-03-25T08:48:18.787" v="1" actId="478"/>
          <ac:spMkLst>
            <pc:docMk/>
            <pc:sldMk cId="1398557969" sldId="344"/>
            <ac:spMk id="5" creationId="{A472C1D4-BBC2-484E-BA80-7188CC9E6024}"/>
          </ac:spMkLst>
        </pc:spChg>
        <pc:spChg chg="add mod">
          <ac:chgData name="Michal Sivčák" userId="8b7d6b2998a35c7a" providerId="LiveId" clId="{156FDC35-6735-4263-9EDD-BDEA4B06BB74}" dt="2025-03-25T12:29:34.220" v="571" actId="1076"/>
          <ac:spMkLst>
            <pc:docMk/>
            <pc:sldMk cId="1398557969" sldId="344"/>
            <ac:spMk id="6" creationId="{F917CE55-FC28-4EA4-B348-D556D59A3485}"/>
          </ac:spMkLst>
        </pc:spChg>
        <pc:spChg chg="mod">
          <ac:chgData name="Michal Sivčák" userId="8b7d6b2998a35c7a" providerId="LiveId" clId="{156FDC35-6735-4263-9EDD-BDEA4B06BB74}" dt="2025-03-25T12:35:12.809" v="701" actId="1076"/>
          <ac:spMkLst>
            <pc:docMk/>
            <pc:sldMk cId="1398557969" sldId="344"/>
            <ac:spMk id="7" creationId="{EAB1A92F-E8F5-4085-9F51-C7FBB74BE0BA}"/>
          </ac:spMkLst>
        </pc:spChg>
        <pc:spChg chg="add mod">
          <ac:chgData name="Michal Sivčák" userId="8b7d6b2998a35c7a" providerId="LiveId" clId="{156FDC35-6735-4263-9EDD-BDEA4B06BB74}" dt="2025-03-25T12:29:34.220" v="571" actId="1076"/>
          <ac:spMkLst>
            <pc:docMk/>
            <pc:sldMk cId="1398557969" sldId="344"/>
            <ac:spMk id="8" creationId="{962BA34C-B27D-4E45-85E8-9CFF245A1DB8}"/>
          </ac:spMkLst>
        </pc:spChg>
        <pc:spChg chg="del">
          <ac:chgData name="Michal Sivčák" userId="8b7d6b2998a35c7a" providerId="LiveId" clId="{156FDC35-6735-4263-9EDD-BDEA4B06BB74}" dt="2025-03-25T08:48:12.507" v="0" actId="478"/>
          <ac:spMkLst>
            <pc:docMk/>
            <pc:sldMk cId="1398557969" sldId="344"/>
            <ac:spMk id="8" creationId="{E0593FE9-B714-47EA-8DC4-695883A6CCBF}"/>
          </ac:spMkLst>
        </pc:spChg>
        <pc:spChg chg="add del mod">
          <ac:chgData name="Michal Sivčák" userId="8b7d6b2998a35c7a" providerId="LiveId" clId="{156FDC35-6735-4263-9EDD-BDEA4B06BB74}" dt="2025-03-25T08:48:24.563" v="3" actId="478"/>
          <ac:spMkLst>
            <pc:docMk/>
            <pc:sldMk cId="1398557969" sldId="344"/>
            <ac:spMk id="9" creationId="{D2431C30-5003-4F75-977B-3B72F78930DC}"/>
          </ac:spMkLst>
        </pc:spChg>
        <pc:spChg chg="del">
          <ac:chgData name="Michal Sivčák" userId="8b7d6b2998a35c7a" providerId="LiveId" clId="{156FDC35-6735-4263-9EDD-BDEA4B06BB74}" dt="2025-03-25T08:48:22.127" v="2" actId="478"/>
          <ac:spMkLst>
            <pc:docMk/>
            <pc:sldMk cId="1398557969" sldId="344"/>
            <ac:spMk id="12" creationId="{A48EDA7A-A88D-41DD-AA0F-6AD7528226CD}"/>
          </ac:spMkLst>
        </pc:spChg>
        <pc:spChg chg="add del mod">
          <ac:chgData name="Michal Sivčák" userId="8b7d6b2998a35c7a" providerId="LiveId" clId="{156FDC35-6735-4263-9EDD-BDEA4B06BB74}" dt="2025-03-25T11:08:09.116" v="464" actId="478"/>
          <ac:spMkLst>
            <pc:docMk/>
            <pc:sldMk cId="1398557969" sldId="344"/>
            <ac:spMk id="13" creationId="{3FA787AF-163D-4BA3-8594-F4841DA0952C}"/>
          </ac:spMkLst>
        </pc:spChg>
        <pc:spChg chg="add del mod">
          <ac:chgData name="Michal Sivčák" userId="8b7d6b2998a35c7a" providerId="LiveId" clId="{156FDC35-6735-4263-9EDD-BDEA4B06BB74}" dt="2025-03-25T11:08:09.116" v="464" actId="478"/>
          <ac:spMkLst>
            <pc:docMk/>
            <pc:sldMk cId="1398557969" sldId="344"/>
            <ac:spMk id="15" creationId="{6398C2A4-0277-4BAE-B48D-3DA958F6A03E}"/>
          </ac:spMkLst>
        </pc:spChg>
      </pc:sldChg>
      <pc:sldChg chg="del">
        <pc:chgData name="Michal Sivčák" userId="8b7d6b2998a35c7a" providerId="LiveId" clId="{156FDC35-6735-4263-9EDD-BDEA4B06BB74}" dt="2025-03-25T08:49:40.534" v="6" actId="47"/>
        <pc:sldMkLst>
          <pc:docMk/>
          <pc:sldMk cId="62629650" sldId="345"/>
        </pc:sldMkLst>
      </pc:sldChg>
      <pc:sldChg chg="addSp delSp modSp del">
        <pc:chgData name="Michal Sivčák" userId="8b7d6b2998a35c7a" providerId="LiveId" clId="{156FDC35-6735-4263-9EDD-BDEA4B06BB74}" dt="2025-03-25T11:13:56.107" v="568" actId="47"/>
        <pc:sldMkLst>
          <pc:docMk/>
          <pc:sldMk cId="2535832320" sldId="346"/>
        </pc:sldMkLst>
        <pc:spChg chg="add del mod">
          <ac:chgData name="Michal Sivčák" userId="8b7d6b2998a35c7a" providerId="LiveId" clId="{156FDC35-6735-4263-9EDD-BDEA4B06BB74}" dt="2025-03-25T08:49:50.374" v="8"/>
          <ac:spMkLst>
            <pc:docMk/>
            <pc:sldMk cId="2535832320" sldId="346"/>
            <ac:spMk id="9" creationId="{6DBF6EA5-63BD-4C20-AA64-3934CA24103D}"/>
          </ac:spMkLst>
        </pc:spChg>
        <pc:spChg chg="add del mod">
          <ac:chgData name="Michal Sivčák" userId="8b7d6b2998a35c7a" providerId="LiveId" clId="{156FDC35-6735-4263-9EDD-BDEA4B06BB74}" dt="2025-03-25T08:49:50.374" v="8"/>
          <ac:spMkLst>
            <pc:docMk/>
            <pc:sldMk cId="2535832320" sldId="346"/>
            <ac:spMk id="10" creationId="{24FA8AC6-FB5A-4647-8045-1C91B1626276}"/>
          </ac:spMkLst>
        </pc:spChg>
      </pc:sldChg>
      <pc:sldChg chg="del">
        <pc:chgData name="Michal Sivčák" userId="8b7d6b2998a35c7a" providerId="LiveId" clId="{156FDC35-6735-4263-9EDD-BDEA4B06BB74}" dt="2025-03-25T11:11:11.207" v="500" actId="47"/>
        <pc:sldMkLst>
          <pc:docMk/>
          <pc:sldMk cId="2564436596" sldId="347"/>
        </pc:sldMkLst>
      </pc:sldChg>
      <pc:sldChg chg="addSp delSp modSp mod">
        <pc:chgData name="Michal Sivčák" userId="8b7d6b2998a35c7a" providerId="LiveId" clId="{156FDC35-6735-4263-9EDD-BDEA4B06BB74}" dt="2025-03-25T12:32:30.540" v="700" actId="20577"/>
        <pc:sldMkLst>
          <pc:docMk/>
          <pc:sldMk cId="3678155070" sldId="348"/>
        </pc:sldMkLst>
        <pc:spChg chg="mod">
          <ac:chgData name="Michal Sivčák" userId="8b7d6b2998a35c7a" providerId="LiveId" clId="{156FDC35-6735-4263-9EDD-BDEA4B06BB74}" dt="2025-03-25T12:32:30.540" v="700" actId="20577"/>
          <ac:spMkLst>
            <pc:docMk/>
            <pc:sldMk cId="3678155070" sldId="348"/>
            <ac:spMk id="3" creationId="{F8EEF873-AFF0-48B7-AF0A-F02CA6990784}"/>
          </ac:spMkLst>
        </pc:spChg>
        <pc:spChg chg="add del mod">
          <ac:chgData name="Michal Sivčák" userId="8b7d6b2998a35c7a" providerId="LiveId" clId="{156FDC35-6735-4263-9EDD-BDEA4B06BB74}" dt="2025-03-25T09:05:59.417" v="366" actId="478"/>
          <ac:spMkLst>
            <pc:docMk/>
            <pc:sldMk cId="3678155070" sldId="348"/>
            <ac:spMk id="6" creationId="{DED5BA04-463C-4DC4-B674-03027F316EA2}"/>
          </ac:spMkLst>
        </pc:spChg>
        <pc:spChg chg="mod">
          <ac:chgData name="Michal Sivčák" userId="8b7d6b2998a35c7a" providerId="LiveId" clId="{156FDC35-6735-4263-9EDD-BDEA4B06BB74}" dt="2025-03-25T12:32:09.271" v="698" actId="20577"/>
          <ac:spMkLst>
            <pc:docMk/>
            <pc:sldMk cId="3678155070" sldId="348"/>
            <ac:spMk id="7" creationId="{EAB1A92F-E8F5-4085-9F51-C7FBB74BE0BA}"/>
          </ac:spMkLst>
        </pc:spChg>
        <pc:spChg chg="add del mod">
          <ac:chgData name="Michal Sivčák" userId="8b7d6b2998a35c7a" providerId="LiveId" clId="{156FDC35-6735-4263-9EDD-BDEA4B06BB74}" dt="2025-03-25T11:09:53.052" v="472" actId="1076"/>
          <ac:spMkLst>
            <pc:docMk/>
            <pc:sldMk cId="3678155070" sldId="348"/>
            <ac:spMk id="8" creationId="{E0593FE9-B714-47EA-8DC4-695883A6CCBF}"/>
          </ac:spMkLst>
        </pc:spChg>
        <pc:spChg chg="del mod">
          <ac:chgData name="Michal Sivčák" userId="8b7d6b2998a35c7a" providerId="LiveId" clId="{156FDC35-6735-4263-9EDD-BDEA4B06BB74}" dt="2025-03-25T09:08:37.022" v="416" actId="478"/>
          <ac:spMkLst>
            <pc:docMk/>
            <pc:sldMk cId="3678155070" sldId="348"/>
            <ac:spMk id="9" creationId="{6C1A46F6-B91D-464D-807A-CF5D2B5A02F8}"/>
          </ac:spMkLst>
        </pc:spChg>
        <pc:spChg chg="add del mod">
          <ac:chgData name="Michal Sivčák" userId="8b7d6b2998a35c7a" providerId="LiveId" clId="{156FDC35-6735-4263-9EDD-BDEA4B06BB74}" dt="2025-03-25T09:05:58.126" v="364" actId="478"/>
          <ac:spMkLst>
            <pc:docMk/>
            <pc:sldMk cId="3678155070" sldId="348"/>
            <ac:spMk id="11" creationId="{50AC37F8-8E75-429A-B848-470C17235C23}"/>
          </ac:spMkLst>
        </pc:spChg>
        <pc:spChg chg="add del mod">
          <ac:chgData name="Michal Sivčák" userId="8b7d6b2998a35c7a" providerId="LiveId" clId="{156FDC35-6735-4263-9EDD-BDEA4B06BB74}" dt="2025-03-25T11:10:48.195" v="497" actId="1076"/>
          <ac:spMkLst>
            <pc:docMk/>
            <pc:sldMk cId="3678155070" sldId="348"/>
            <ac:spMk id="12" creationId="{A48EDA7A-A88D-41DD-AA0F-6AD7528226CD}"/>
          </ac:spMkLst>
        </pc:spChg>
        <pc:picChg chg="del">
          <ac:chgData name="Michal Sivčák" userId="8b7d6b2998a35c7a" providerId="LiveId" clId="{156FDC35-6735-4263-9EDD-BDEA4B06BB74}" dt="2025-03-25T09:08:54.968" v="417" actId="478"/>
          <ac:picMkLst>
            <pc:docMk/>
            <pc:sldMk cId="3678155070" sldId="348"/>
            <ac:picMk id="5" creationId="{D7A0E264-68B4-49B6-944B-3EBF57477153}"/>
          </ac:picMkLst>
        </pc:picChg>
        <pc:picChg chg="add mod ord">
          <ac:chgData name="Michal Sivčák" userId="8b7d6b2998a35c7a" providerId="LiveId" clId="{156FDC35-6735-4263-9EDD-BDEA4B06BB74}" dt="2025-03-25T11:10:53.821" v="499" actId="1076"/>
          <ac:picMkLst>
            <pc:docMk/>
            <pc:sldMk cId="3678155070" sldId="348"/>
            <ac:picMk id="9" creationId="{13B2FC43-975E-4512-AA00-726B937F7CF3}"/>
          </ac:picMkLst>
        </pc:picChg>
        <pc:picChg chg="add del mod modCrop">
          <ac:chgData name="Michal Sivčák" userId="8b7d6b2998a35c7a" providerId="LiveId" clId="{156FDC35-6735-4263-9EDD-BDEA4B06BB74}" dt="2025-03-25T09:10:54.093" v="436" actId="478"/>
          <ac:picMkLst>
            <pc:docMk/>
            <pc:sldMk cId="3678155070" sldId="348"/>
            <ac:picMk id="13" creationId="{B3EB3779-AD96-4193-A30A-34F64F1F5FC8}"/>
          </ac:picMkLst>
        </pc:picChg>
        <pc:picChg chg="add del mod ord">
          <ac:chgData name="Michal Sivčák" userId="8b7d6b2998a35c7a" providerId="LiveId" clId="{156FDC35-6735-4263-9EDD-BDEA4B06BB74}" dt="2025-03-25T11:10:44.896" v="496" actId="478"/>
          <ac:picMkLst>
            <pc:docMk/>
            <pc:sldMk cId="3678155070" sldId="348"/>
            <ac:picMk id="14" creationId="{7871E5B9-39CC-424A-9751-CC3685F768F4}"/>
          </ac:picMkLst>
        </pc:picChg>
      </pc:sldChg>
      <pc:sldChg chg="new del">
        <pc:chgData name="Michal Sivčák" userId="8b7d6b2998a35c7a" providerId="LiveId" clId="{156FDC35-6735-4263-9EDD-BDEA4B06BB74}" dt="2025-03-25T08:50:03.648" v="11" actId="47"/>
        <pc:sldMkLst>
          <pc:docMk/>
          <pc:sldMk cId="1278407475" sldId="349"/>
        </pc:sldMkLst>
      </pc:sldChg>
      <pc:sldChg chg="modSp add del mod ord setBg">
        <pc:chgData name="Michal Sivčák" userId="8b7d6b2998a35c7a" providerId="LiveId" clId="{156FDC35-6735-4263-9EDD-BDEA4B06BB74}" dt="2025-03-25T09:03:30.806" v="349" actId="47"/>
        <pc:sldMkLst>
          <pc:docMk/>
          <pc:sldMk cId="3336895273" sldId="350"/>
        </pc:sldMkLst>
        <pc:picChg chg="mod">
          <ac:chgData name="Michal Sivčák" userId="8b7d6b2998a35c7a" providerId="LiveId" clId="{156FDC35-6735-4263-9EDD-BDEA4B06BB74}" dt="2025-03-25T09:01:07.410" v="336" actId="1076"/>
          <ac:picMkLst>
            <pc:docMk/>
            <pc:sldMk cId="3336895273" sldId="350"/>
            <ac:picMk id="5" creationId="{11E155F6-E97F-44EF-AAAD-45860ED0ABD4}"/>
          </ac:picMkLst>
        </pc:picChg>
      </pc:sldChg>
      <pc:sldChg chg="addSp delSp modSp add mod">
        <pc:chgData name="Michal Sivčák" userId="8b7d6b2998a35c7a" providerId="LiveId" clId="{156FDC35-6735-4263-9EDD-BDEA4B06BB74}" dt="2025-03-25T12:35:29.899" v="703" actId="1076"/>
        <pc:sldMkLst>
          <pc:docMk/>
          <pc:sldMk cId="2970254085" sldId="351"/>
        </pc:sldMkLst>
        <pc:spChg chg="del">
          <ac:chgData name="Michal Sivčák" userId="8b7d6b2998a35c7a" providerId="LiveId" clId="{156FDC35-6735-4263-9EDD-BDEA4B06BB74}" dt="2025-03-25T09:03:05.101" v="339" actId="478"/>
          <ac:spMkLst>
            <pc:docMk/>
            <pc:sldMk cId="2970254085" sldId="351"/>
            <ac:spMk id="3" creationId="{F8EEF873-AFF0-48B7-AF0A-F02CA6990784}"/>
          </ac:spMkLst>
        </pc:spChg>
        <pc:spChg chg="add del mod">
          <ac:chgData name="Michal Sivčák" userId="8b7d6b2998a35c7a" providerId="LiveId" clId="{156FDC35-6735-4263-9EDD-BDEA4B06BB74}" dt="2025-03-25T09:03:05.798" v="340" actId="478"/>
          <ac:spMkLst>
            <pc:docMk/>
            <pc:sldMk cId="2970254085" sldId="351"/>
            <ac:spMk id="5" creationId="{6EEE574D-2CD4-45EF-982D-C80AA1B2634E}"/>
          </ac:spMkLst>
        </pc:spChg>
        <pc:spChg chg="del mod">
          <ac:chgData name="Michal Sivčák" userId="8b7d6b2998a35c7a" providerId="LiveId" clId="{156FDC35-6735-4263-9EDD-BDEA4B06BB74}" dt="2025-03-25T09:03:07.462" v="341" actId="478"/>
          <ac:spMkLst>
            <pc:docMk/>
            <pc:sldMk cId="2970254085" sldId="351"/>
            <ac:spMk id="7" creationId="{EAB1A92F-E8F5-4085-9F51-C7FBB74BE0BA}"/>
          </ac:spMkLst>
        </pc:spChg>
        <pc:spChg chg="del">
          <ac:chgData name="Michal Sivčák" userId="8b7d6b2998a35c7a" providerId="LiveId" clId="{156FDC35-6735-4263-9EDD-BDEA4B06BB74}" dt="2025-03-25T09:03:09.650" v="343" actId="478"/>
          <ac:spMkLst>
            <pc:docMk/>
            <pc:sldMk cId="2970254085" sldId="351"/>
            <ac:spMk id="8" creationId="{E0593FE9-B714-47EA-8DC4-695883A6CCBF}"/>
          </ac:spMkLst>
        </pc:spChg>
        <pc:spChg chg="add del mod">
          <ac:chgData name="Michal Sivčák" userId="8b7d6b2998a35c7a" providerId="LiveId" clId="{156FDC35-6735-4263-9EDD-BDEA4B06BB74}" dt="2025-03-25T09:03:08.158" v="342" actId="478"/>
          <ac:spMkLst>
            <pc:docMk/>
            <pc:sldMk cId="2970254085" sldId="351"/>
            <ac:spMk id="10" creationId="{2541FA2B-6DB9-498D-B410-745C644C1647}"/>
          </ac:spMkLst>
        </pc:spChg>
        <pc:spChg chg="del">
          <ac:chgData name="Michal Sivčák" userId="8b7d6b2998a35c7a" providerId="LiveId" clId="{156FDC35-6735-4263-9EDD-BDEA4B06BB74}" dt="2025-03-25T09:03:11.990" v="345" actId="478"/>
          <ac:spMkLst>
            <pc:docMk/>
            <pc:sldMk cId="2970254085" sldId="351"/>
            <ac:spMk id="12" creationId="{A48EDA7A-A88D-41DD-AA0F-6AD7528226CD}"/>
          </ac:spMkLst>
        </pc:spChg>
        <pc:spChg chg="add del mod">
          <ac:chgData name="Michal Sivčák" userId="8b7d6b2998a35c7a" providerId="LiveId" clId="{156FDC35-6735-4263-9EDD-BDEA4B06BB74}" dt="2025-03-25T09:03:10.426" v="344" actId="478"/>
          <ac:spMkLst>
            <pc:docMk/>
            <pc:sldMk cId="2970254085" sldId="351"/>
            <ac:spMk id="13" creationId="{F79A0E5F-DEE0-4A56-BF39-32018ACD1B10}"/>
          </ac:spMkLst>
        </pc:spChg>
        <pc:spChg chg="add del mod">
          <ac:chgData name="Michal Sivčák" userId="8b7d6b2998a35c7a" providerId="LiveId" clId="{156FDC35-6735-4263-9EDD-BDEA4B06BB74}" dt="2025-03-25T09:03:13.448" v="346" actId="478"/>
          <ac:spMkLst>
            <pc:docMk/>
            <pc:sldMk cId="2970254085" sldId="351"/>
            <ac:spMk id="15" creationId="{2161200B-270C-44E3-954B-0CA3ADCA17B9}"/>
          </ac:spMkLst>
        </pc:spChg>
        <pc:spChg chg="add mod">
          <ac:chgData name="Michal Sivčák" userId="8b7d6b2998a35c7a" providerId="LiveId" clId="{156FDC35-6735-4263-9EDD-BDEA4B06BB74}" dt="2025-03-25T12:35:29.899" v="703" actId="1076"/>
          <ac:spMkLst>
            <pc:docMk/>
            <pc:sldMk cId="2970254085" sldId="351"/>
            <ac:spMk id="17" creationId="{F5E6F0AD-6AE5-4508-8C42-D8502ABF9EBC}"/>
          </ac:spMkLst>
        </pc:spChg>
        <pc:spChg chg="add mod">
          <ac:chgData name="Michal Sivčák" userId="8b7d6b2998a35c7a" providerId="LiveId" clId="{156FDC35-6735-4263-9EDD-BDEA4B06BB74}" dt="2025-03-25T12:35:22.010" v="702" actId="1076"/>
          <ac:spMkLst>
            <pc:docMk/>
            <pc:sldMk cId="2970254085" sldId="351"/>
            <ac:spMk id="18" creationId="{DBDB6049-9CEE-4BAD-8DFB-DC4CCE0E07E3}"/>
          </ac:spMkLst>
        </pc:spChg>
        <pc:spChg chg="add mod">
          <ac:chgData name="Michal Sivčák" userId="8b7d6b2998a35c7a" providerId="LiveId" clId="{156FDC35-6735-4263-9EDD-BDEA4B06BB74}" dt="2025-03-25T09:03:23.424" v="348"/>
          <ac:spMkLst>
            <pc:docMk/>
            <pc:sldMk cId="2970254085" sldId="351"/>
            <ac:spMk id="19" creationId="{564171A3-4CCB-4E4F-B0EC-C6EDAE71DB44}"/>
          </ac:spMkLst>
        </pc:spChg>
        <pc:spChg chg="add mod">
          <ac:chgData name="Michal Sivčák" userId="8b7d6b2998a35c7a" providerId="LiveId" clId="{156FDC35-6735-4263-9EDD-BDEA4B06BB74}" dt="2025-03-25T09:03:23.424" v="348"/>
          <ac:spMkLst>
            <pc:docMk/>
            <pc:sldMk cId="2970254085" sldId="351"/>
            <ac:spMk id="20" creationId="{074F4C51-2C30-45F4-BD29-1099233788B6}"/>
          </ac:spMkLst>
        </pc:spChg>
        <pc:picChg chg="del">
          <ac:chgData name="Michal Sivčák" userId="8b7d6b2998a35c7a" providerId="LiveId" clId="{156FDC35-6735-4263-9EDD-BDEA4B06BB74}" dt="2025-03-25T09:03:14.354" v="347" actId="478"/>
          <ac:picMkLst>
            <pc:docMk/>
            <pc:sldMk cId="2970254085" sldId="351"/>
            <ac:picMk id="9" creationId="{802C4F79-3144-4D16-A8B6-0D8CE1D614B2}"/>
          </ac:picMkLst>
        </pc:picChg>
        <pc:picChg chg="add mod">
          <ac:chgData name="Michal Sivčák" userId="8b7d6b2998a35c7a" providerId="LiveId" clId="{156FDC35-6735-4263-9EDD-BDEA4B06BB74}" dt="2025-03-25T09:03:23.424" v="348"/>
          <ac:picMkLst>
            <pc:docMk/>
            <pc:sldMk cId="2970254085" sldId="351"/>
            <ac:picMk id="16" creationId="{2258F12F-8E06-4916-98ED-9D16B002E578}"/>
          </ac:picMkLst>
        </pc:picChg>
      </pc:sldChg>
      <pc:sldChg chg="addSp delSp modSp add mod">
        <pc:chgData name="Michal Sivčák" userId="8b7d6b2998a35c7a" providerId="LiveId" clId="{156FDC35-6735-4263-9EDD-BDEA4B06BB74}" dt="2025-03-25T11:12:59.784" v="567" actId="1076"/>
        <pc:sldMkLst>
          <pc:docMk/>
          <pc:sldMk cId="2248745688" sldId="352"/>
        </pc:sldMkLst>
        <pc:spChg chg="del">
          <ac:chgData name="Michal Sivčák" userId="8b7d6b2998a35c7a" providerId="LiveId" clId="{156FDC35-6735-4263-9EDD-BDEA4B06BB74}" dt="2025-03-25T09:15:32.421" v="448" actId="478"/>
          <ac:spMkLst>
            <pc:docMk/>
            <pc:sldMk cId="2248745688" sldId="352"/>
            <ac:spMk id="3" creationId="{F8EEF873-AFF0-48B7-AF0A-F02CA6990784}"/>
          </ac:spMkLst>
        </pc:spChg>
        <pc:spChg chg="add del mod">
          <ac:chgData name="Michal Sivčák" userId="8b7d6b2998a35c7a" providerId="LiveId" clId="{156FDC35-6735-4263-9EDD-BDEA4B06BB74}" dt="2025-03-25T09:15:34.167" v="449" actId="478"/>
          <ac:spMkLst>
            <pc:docMk/>
            <pc:sldMk cId="2248745688" sldId="352"/>
            <ac:spMk id="6" creationId="{74A4603D-3A83-4FAD-9905-41F1DBE6AAF2}"/>
          </ac:spMkLst>
        </pc:spChg>
        <pc:spChg chg="del">
          <ac:chgData name="Michal Sivčák" userId="8b7d6b2998a35c7a" providerId="LiveId" clId="{156FDC35-6735-4263-9EDD-BDEA4B06BB74}" dt="2025-03-25T09:15:35.895" v="450" actId="478"/>
          <ac:spMkLst>
            <pc:docMk/>
            <pc:sldMk cId="2248745688" sldId="352"/>
            <ac:spMk id="7" creationId="{EAB1A92F-E8F5-4085-9F51-C7FBB74BE0BA}"/>
          </ac:spMkLst>
        </pc:spChg>
        <pc:spChg chg="mod">
          <ac:chgData name="Michal Sivčák" userId="8b7d6b2998a35c7a" providerId="LiveId" clId="{156FDC35-6735-4263-9EDD-BDEA4B06BB74}" dt="2025-03-25T11:12:57.092" v="566" actId="1076"/>
          <ac:spMkLst>
            <pc:docMk/>
            <pc:sldMk cId="2248745688" sldId="352"/>
            <ac:spMk id="8" creationId="{E0593FE9-B714-47EA-8DC4-695883A6CCBF}"/>
          </ac:spMkLst>
        </pc:spChg>
        <pc:spChg chg="del mod">
          <ac:chgData name="Michal Sivčák" userId="8b7d6b2998a35c7a" providerId="LiveId" clId="{156FDC35-6735-4263-9EDD-BDEA4B06BB74}" dt="2025-03-25T11:11:33.639" v="501" actId="478"/>
          <ac:spMkLst>
            <pc:docMk/>
            <pc:sldMk cId="2248745688" sldId="352"/>
            <ac:spMk id="9" creationId="{6C1A46F6-B91D-464D-807A-CF5D2B5A02F8}"/>
          </ac:spMkLst>
        </pc:spChg>
        <pc:spChg chg="add del mod">
          <ac:chgData name="Michal Sivčák" userId="8b7d6b2998a35c7a" providerId="LiveId" clId="{156FDC35-6735-4263-9EDD-BDEA4B06BB74}" dt="2025-03-25T09:15:36.873" v="451" actId="478"/>
          <ac:spMkLst>
            <pc:docMk/>
            <pc:sldMk cId="2248745688" sldId="352"/>
            <ac:spMk id="11" creationId="{FE7A0862-5937-432A-A3DC-6C4E76AEED11}"/>
          </ac:spMkLst>
        </pc:spChg>
        <pc:spChg chg="mod">
          <ac:chgData name="Michal Sivčák" userId="8b7d6b2998a35c7a" providerId="LiveId" clId="{156FDC35-6735-4263-9EDD-BDEA4B06BB74}" dt="2025-03-25T11:12:59.784" v="567" actId="1076"/>
          <ac:spMkLst>
            <pc:docMk/>
            <pc:sldMk cId="2248745688" sldId="352"/>
            <ac:spMk id="12" creationId="{A48EDA7A-A88D-41DD-AA0F-6AD7528226CD}"/>
          </ac:spMkLst>
        </pc:spChg>
        <pc:picChg chg="del">
          <ac:chgData name="Michal Sivčák" userId="8b7d6b2998a35c7a" providerId="LiveId" clId="{156FDC35-6735-4263-9EDD-BDEA4B06BB74}" dt="2025-03-25T09:15:41.862" v="452" actId="478"/>
          <ac:picMkLst>
            <pc:docMk/>
            <pc:sldMk cId="2248745688" sldId="352"/>
            <ac:picMk id="5" creationId="{D7A0E264-68B4-49B6-944B-3EBF5747715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4E52B96-8F7F-4CBB-B800-51390AB682EC}" type="datetimeFigureOut">
              <a:rPr lang="cs-CZ"/>
              <a:pPr>
                <a:defRPr/>
              </a:pPr>
              <a:t>09.04.2026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/>
              <a:t>Kliknutím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D6E96EA-E9FC-4CED-800E-CD7D2F847C8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48030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/>
          </a:p>
        </p:txBody>
      </p:sp>
      <p:sp>
        <p:nvSpPr>
          <p:cNvPr id="5124" name="Zástupný symbol pro číslo snímku 3"/>
          <p:cNvSpPr>
            <a:spLocks noGrp="1"/>
          </p:cNvSpPr>
          <p:nvPr>
            <p:ph type="sldNum" sz="quarter" idx="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CA9EC83-E084-48D0-9568-8C6C2AD14F59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/>
          </a:p>
        </p:txBody>
      </p:sp>
      <p:sp>
        <p:nvSpPr>
          <p:cNvPr id="5124" name="Zástupný symbol pro číslo snímku 3"/>
          <p:cNvSpPr>
            <a:spLocks noGrp="1"/>
          </p:cNvSpPr>
          <p:nvPr>
            <p:ph type="sldNum" sz="quarter" idx="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CA9EC83-E084-48D0-9568-8C6C2AD14F59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/>
          </a:p>
        </p:txBody>
      </p:sp>
      <p:sp>
        <p:nvSpPr>
          <p:cNvPr id="5124" name="Zástupný symbol pro číslo snímku 3"/>
          <p:cNvSpPr>
            <a:spLocks noGrp="1"/>
          </p:cNvSpPr>
          <p:nvPr>
            <p:ph type="sldNum" sz="quarter" idx="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CA9EC83-E084-48D0-9568-8C6C2AD14F59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25183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/>
          </a:p>
        </p:txBody>
      </p:sp>
      <p:sp>
        <p:nvSpPr>
          <p:cNvPr id="5124" name="Zástupný symbol pro číslo snímku 3"/>
          <p:cNvSpPr>
            <a:spLocks noGrp="1"/>
          </p:cNvSpPr>
          <p:nvPr>
            <p:ph type="sldNum" sz="quarter" idx="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CA9EC83-E084-48D0-9568-8C6C2AD14F59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69258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/>
          </a:p>
        </p:txBody>
      </p:sp>
      <p:sp>
        <p:nvSpPr>
          <p:cNvPr id="5124" name="Zástupný symbol pro číslo snímku 3"/>
          <p:cNvSpPr>
            <a:spLocks noGrp="1"/>
          </p:cNvSpPr>
          <p:nvPr>
            <p:ph type="sldNum" sz="quarter" idx="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CA9EC83-E084-48D0-9568-8C6C2AD14F59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88279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/>
          </a:p>
        </p:txBody>
      </p:sp>
      <p:sp>
        <p:nvSpPr>
          <p:cNvPr id="5124" name="Zástupný symbol pro číslo snímku 3"/>
          <p:cNvSpPr>
            <a:spLocks noGrp="1"/>
          </p:cNvSpPr>
          <p:nvPr>
            <p:ph type="sldNum" sz="quarter" idx="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CA9EC83-E084-48D0-9568-8C6C2AD14F59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09401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F9B-1931-4F52-AD9E-88EBCF6B3CE2}" type="datetimeFigureOut">
              <a:rPr lang="cs-CZ" smtClean="0"/>
              <a:pPr/>
              <a:t>09.04.2026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5A274-92B4-42A2-8855-12FC36CD99B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F9B-1931-4F52-AD9E-88EBCF6B3CE2}" type="datetimeFigureOut">
              <a:rPr lang="cs-CZ" smtClean="0"/>
              <a:pPr/>
              <a:t>09.04.2026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5A274-92B4-42A2-8855-12FC36CD99B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F9B-1931-4F52-AD9E-88EBCF6B3CE2}" type="datetimeFigureOut">
              <a:rPr lang="cs-CZ" smtClean="0"/>
              <a:pPr/>
              <a:t>09.04.2026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5A274-92B4-42A2-8855-12FC36CD99B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F9B-1931-4F52-AD9E-88EBCF6B3CE2}" type="datetimeFigureOut">
              <a:rPr lang="cs-CZ" smtClean="0"/>
              <a:pPr/>
              <a:t>09.04.2026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5A274-92B4-42A2-8855-12FC36CD99B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UL - 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611188" y="3886200"/>
            <a:ext cx="7921625" cy="622920"/>
          </a:xfrm>
        </p:spPr>
        <p:txBody>
          <a:bodyPr/>
          <a:lstStyle>
            <a:lvl1pPr marL="0" indent="0" algn="ctr">
              <a:buNone/>
              <a:defRPr i="1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Klepnutím vložíte Jméno Příjmení </a:t>
            </a:r>
            <a:r>
              <a:rPr lang="en-US" dirty="0"/>
              <a:t>|</a:t>
            </a:r>
            <a:r>
              <a:rPr lang="cs-CZ" dirty="0"/>
              <a:t> Datum</a:t>
            </a:r>
          </a:p>
        </p:txBody>
      </p:sp>
      <p:sp>
        <p:nvSpPr>
          <p:cNvPr id="7" name="Nadpis 6"/>
          <p:cNvSpPr>
            <a:spLocks noGrp="1"/>
          </p:cNvSpPr>
          <p:nvPr>
            <p:ph type="title" hasCustomPrompt="1"/>
          </p:nvPr>
        </p:nvSpPr>
        <p:spPr>
          <a:xfrm>
            <a:off x="611188" y="2276872"/>
            <a:ext cx="7921625" cy="114300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cs-CZ" dirty="0"/>
              <a:t>Klepnutím vložíte název prezentace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F9B-1931-4F52-AD9E-88EBCF6B3CE2}" type="datetimeFigureOut">
              <a:rPr lang="cs-CZ" smtClean="0"/>
              <a:pPr/>
              <a:t>09.04.2026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5A274-92B4-42A2-8855-12FC36CD99B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F9B-1931-4F52-AD9E-88EBCF6B3CE2}" type="datetimeFigureOut">
              <a:rPr lang="cs-CZ" smtClean="0"/>
              <a:pPr/>
              <a:t>09.04.2026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5A274-92B4-42A2-8855-12FC36CD99B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F9B-1931-4F52-AD9E-88EBCF6B3CE2}" type="datetimeFigureOut">
              <a:rPr lang="cs-CZ" smtClean="0"/>
              <a:pPr/>
              <a:t>09.04.2026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5A274-92B4-42A2-8855-12FC36CD99B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F9B-1931-4F52-AD9E-88EBCF6B3CE2}" type="datetimeFigureOut">
              <a:rPr lang="cs-CZ" smtClean="0"/>
              <a:pPr/>
              <a:t>09.04.2026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5A274-92B4-42A2-8855-12FC36CD99B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F9B-1931-4F52-AD9E-88EBCF6B3CE2}" type="datetimeFigureOut">
              <a:rPr lang="cs-CZ" smtClean="0"/>
              <a:pPr/>
              <a:t>09.04.2026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5A274-92B4-42A2-8855-12FC36CD99B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F9B-1931-4F52-AD9E-88EBCF6B3CE2}" type="datetimeFigureOut">
              <a:rPr lang="cs-CZ" smtClean="0"/>
              <a:pPr/>
              <a:t>09.04.2026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5A274-92B4-42A2-8855-12FC36CD99B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F9B-1931-4F52-AD9E-88EBCF6B3CE2}" type="datetimeFigureOut">
              <a:rPr lang="cs-CZ" smtClean="0"/>
              <a:pPr/>
              <a:t>09.04.2026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5A274-92B4-42A2-8855-12FC36CD99B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F9B-1931-4F52-AD9E-88EBCF6B3CE2}" type="datetimeFigureOut">
              <a:rPr lang="cs-CZ" smtClean="0"/>
              <a:pPr/>
              <a:t>09.04.2026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5A274-92B4-42A2-8855-12FC36CD99B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F8F9B-1931-4F52-AD9E-88EBCF6B3CE2}" type="datetimeFigureOut">
              <a:rPr lang="cs-CZ" smtClean="0"/>
              <a:pPr/>
              <a:t>09.04.2026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15A274-92B4-42A2-8855-12FC36CD99BC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684" r:id="rId12"/>
    <p:sldLayoutId id="2147483740" r:id="rId13"/>
  </p:sldLayoutIdLst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/>
          <p:cNvSpPr txBox="1"/>
          <p:nvPr/>
        </p:nvSpPr>
        <p:spPr>
          <a:xfrm>
            <a:off x="1542" y="1445701"/>
            <a:ext cx="9144000" cy="276998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2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TÉMATA BAKALÁŘSKÝCH PRACÍ </a:t>
            </a:r>
          </a:p>
          <a:p>
            <a:pPr algn="ctr"/>
            <a:endParaRPr lang="cs-CZ" sz="4400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j-lt"/>
            </a:endParaRPr>
          </a:p>
          <a:p>
            <a:pPr algn="ctr"/>
            <a:r>
              <a:rPr lang="cs-CZ" sz="36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KATEDRA MECHANIKY, PRUŽNOSTI A PEVNOSTI</a:t>
            </a:r>
            <a:endParaRPr lang="cs-CZ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j-lt"/>
            </a:endParaRPr>
          </a:p>
          <a:p>
            <a:pPr algn="ctr"/>
            <a:endParaRPr lang="cs-CZ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j-lt"/>
            </a:endParaRPr>
          </a:p>
          <a:p>
            <a:pPr algn="ctr"/>
            <a:r>
              <a:rPr lang="cs-CZ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WWW.KMP.TUL.CZ</a:t>
            </a:r>
            <a:endParaRPr lang="en-US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j-lt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AD11D24-D2FB-4BD5-8C74-EE0961AF831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293096"/>
            <a:ext cx="9144000" cy="19066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Obsah obrázku skica, kresba, text, ilustrace&#10;&#10;Obsah generovaný pomocí AI může být nesprávný.">
            <a:extLst>
              <a:ext uri="{FF2B5EF4-FFF2-40B4-BE49-F238E27FC236}">
                <a16:creationId xmlns:a16="http://schemas.microsoft.com/office/drawing/2014/main" id="{D6D5E2EB-6226-0DE3-75AD-F79CC734889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3000"/>
          </a:blip>
          <a:stretch>
            <a:fillRect/>
          </a:stretch>
        </p:blipFill>
        <p:spPr>
          <a:xfrm>
            <a:off x="0" y="381000"/>
            <a:ext cx="9144000" cy="6095999"/>
          </a:xfrm>
          <a:prstGeom prst="rect">
            <a:avLst/>
          </a:prstGeom>
        </p:spPr>
      </p:pic>
      <p:sp>
        <p:nvSpPr>
          <p:cNvPr id="4" name="AutoShape 6" descr="Image result for dens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8EEF873-AFF0-48B7-AF0A-F02CA69907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328436"/>
            <a:ext cx="4040188" cy="639762"/>
          </a:xfrm>
        </p:spPr>
        <p:txBody>
          <a:bodyPr>
            <a:normAutofit fontScale="92500" lnSpcReduction="20000"/>
          </a:bodyPr>
          <a:lstStyle/>
          <a:p>
            <a:r>
              <a:rPr lang="cs-CZ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cs typeface="Arial"/>
              </a:rPr>
              <a:t>Dynamický absorbér precesních kmitů</a:t>
            </a:r>
            <a:endParaRPr lang="cs-CZ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j-lt"/>
              <a:cs typeface="Arial" charset="0"/>
            </a:endParaRPr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EAB1A92F-E8F5-4085-9F51-C7FBB74BE0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5536" y="2370203"/>
            <a:ext cx="4040188" cy="395128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z="2000" dirty="0"/>
              <a:t>Ing. Michal Sivčák, Ph.D.</a:t>
            </a:r>
          </a:p>
          <a:p>
            <a:r>
              <a:rPr lang="cs-CZ" sz="2000" dirty="0"/>
              <a:t>Práce je zaměřena převážně na rešerši stávajících řešení problematiky precesního kmitání velkých strojů. Student porovná jednotlivá řešení z hlediska účinnosti, praktické proveditelnosti a ekonomické náročnosti. Pro vybraná řešení vytvoří matematický model.</a:t>
            </a:r>
          </a:p>
        </p:txBody>
      </p:sp>
      <p:sp>
        <p:nvSpPr>
          <p:cNvPr id="6" name="Zástupný symbol pro text 2">
            <a:extLst>
              <a:ext uri="{FF2B5EF4-FFF2-40B4-BE49-F238E27FC236}">
                <a16:creationId xmlns:a16="http://schemas.microsoft.com/office/drawing/2014/main" id="{F917CE55-FC28-4EA4-B348-D556D59A3485}"/>
              </a:ext>
            </a:extLst>
          </p:cNvPr>
          <p:cNvSpPr txBox="1">
            <a:spLocks/>
          </p:cNvSpPr>
          <p:nvPr/>
        </p:nvSpPr>
        <p:spPr>
          <a:xfrm>
            <a:off x="4355976" y="1360258"/>
            <a:ext cx="4040188" cy="97812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cs-CZ" sz="2000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cs typeface="Arial"/>
              </a:rPr>
              <a:t>Využití pokročilých metod pro zpracování signálů získaných měřením mechanických veličin</a:t>
            </a:r>
            <a:endParaRPr lang="cs-CZ" sz="2000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j-lt"/>
              <a:cs typeface="Arial" charset="0"/>
            </a:endParaRPr>
          </a:p>
        </p:txBody>
      </p:sp>
      <p:sp>
        <p:nvSpPr>
          <p:cNvPr id="8" name="Zástupný symbol pro obsah 6">
            <a:extLst>
              <a:ext uri="{FF2B5EF4-FFF2-40B4-BE49-F238E27FC236}">
                <a16:creationId xmlns:a16="http://schemas.microsoft.com/office/drawing/2014/main" id="{962BA34C-B27D-4E45-85E8-9CFF245A1DB8}"/>
              </a:ext>
            </a:extLst>
          </p:cNvPr>
          <p:cNvSpPr txBox="1">
            <a:spLocks/>
          </p:cNvSpPr>
          <p:nvPr/>
        </p:nvSpPr>
        <p:spPr>
          <a:xfrm>
            <a:off x="4355976" y="2338381"/>
            <a:ext cx="4040188" cy="353520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cs-CZ" sz="1900" dirty="0"/>
              <a:t>Ing. Michal Sivčák, Ph.D.</a:t>
            </a:r>
          </a:p>
          <a:p>
            <a:pPr fontAlgn="auto">
              <a:spcAft>
                <a:spcPts val="0"/>
              </a:spcAft>
            </a:pPr>
            <a:r>
              <a:rPr lang="cs-CZ" sz="1900" dirty="0"/>
              <a:t>Cílem práce je porovnání konvenčních metod zpracování signálu (klouzavý průměr, filtrování) s moderním přístupem využívajícím neuronové sítě nebo </a:t>
            </a:r>
            <a:r>
              <a:rPr lang="cs-CZ" sz="1900" dirty="0" err="1"/>
              <a:t>Kalmánův</a:t>
            </a:r>
            <a:r>
              <a:rPr lang="cs-CZ" sz="1900" dirty="0"/>
              <a:t> filtr. Posuzované metody aplikuje na reálné signály získané praktickým měřením různých mechanických veličin. </a:t>
            </a:r>
          </a:p>
        </p:txBody>
      </p:sp>
    </p:spTree>
    <p:extLst>
      <p:ext uri="{BB962C8B-B14F-4D97-AF65-F5344CB8AC3E}">
        <p14:creationId xmlns:p14="http://schemas.microsoft.com/office/powerpoint/2010/main" val="13029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6" descr="Image result for dens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8EEF873-AFF0-48B7-AF0A-F02CA69907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sz="200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cs typeface="Arial" charset="0"/>
              </a:rPr>
              <a:t>Kmitání s více stupni volnosti, aplikace na výukovou pomůcku</a:t>
            </a:r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EAB1A92F-E8F5-4085-9F51-C7FBB74BE0B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000" dirty="0"/>
              <a:t>Ing. Jan Škoda, Ph.D.</a:t>
            </a:r>
          </a:p>
          <a:p>
            <a:r>
              <a:rPr lang="cs-CZ" sz="2000" dirty="0"/>
              <a:t>Cílem práce je navrhnout a vyrobit výukovou pomůcku pro demonstraci vlastních tvarů kmitání systému s více stupni</a:t>
            </a:r>
            <a:br>
              <a:rPr lang="cs-CZ" sz="2000" dirty="0"/>
            </a:br>
            <a:r>
              <a:rPr lang="cs-CZ" sz="2000" dirty="0"/>
              <a:t>volnosti (2 nebo více).</a:t>
            </a:r>
          </a:p>
        </p:txBody>
      </p:sp>
      <p:sp>
        <p:nvSpPr>
          <p:cNvPr id="8" name="Zástupný symbol pro text 7">
            <a:extLst>
              <a:ext uri="{FF2B5EF4-FFF2-40B4-BE49-F238E27FC236}">
                <a16:creationId xmlns:a16="http://schemas.microsoft.com/office/drawing/2014/main" id="{E0593FE9-B714-47EA-8DC4-695883A6CC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pPr algn="ctr"/>
            <a:r>
              <a:rPr lang="cs-CZ" sz="2000" dirty="0"/>
              <a:t> </a:t>
            </a:r>
            <a:r>
              <a:rPr lang="cs-CZ" sz="200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cs typeface="Arial" charset="0"/>
              </a:rPr>
              <a:t>Simulace průstřelu 3D tištěné struktury</a:t>
            </a:r>
          </a:p>
        </p:txBody>
      </p:sp>
      <p:sp>
        <p:nvSpPr>
          <p:cNvPr id="12" name="Zástupný symbol pro obsah 11">
            <a:extLst>
              <a:ext uri="{FF2B5EF4-FFF2-40B4-BE49-F238E27FC236}">
                <a16:creationId xmlns:a16="http://schemas.microsoft.com/office/drawing/2014/main" id="{A48EDA7A-A88D-41DD-AA0F-6AD7528226C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000" dirty="0"/>
              <a:t>Ing. Jan Škoda, Ph.D.</a:t>
            </a:r>
          </a:p>
          <a:p>
            <a:r>
              <a:rPr lang="cs-CZ" sz="2000" dirty="0"/>
              <a:t>Cílem práce je simulovat průstřel 3D tištěné výplňové struktury.</a:t>
            </a:r>
          </a:p>
          <a:p>
            <a:r>
              <a:rPr lang="cs-CZ" sz="2000" dirty="0"/>
              <a:t>Výsledky porovnat s experimenty z jiné práce.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A60F024E-DF62-474F-913A-32F2171DEB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835" y="4437112"/>
            <a:ext cx="1658390" cy="1282983"/>
          </a:xfrm>
          <a:prstGeom prst="rect">
            <a:avLst/>
          </a:prstGeom>
        </p:spPr>
      </p:pic>
      <p:pic>
        <p:nvPicPr>
          <p:cNvPr id="1026" name="Picture 2" descr="https://ars.els-cdn.com/content/image/3-s2.0-B9780128197967000019-f01-20-9780128197967.jpg">
            <a:extLst>
              <a:ext uri="{FF2B5EF4-FFF2-40B4-BE49-F238E27FC236}">
                <a16:creationId xmlns:a16="http://schemas.microsoft.com/office/drawing/2014/main" id="{153696AA-0E1C-48CF-9922-093BDA123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862" y="4275354"/>
            <a:ext cx="2688163" cy="156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D282C3DF-7CE8-4E90-A739-7EB98B9BD47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4437112"/>
            <a:ext cx="3304069" cy="1924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932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13B2FC43-975E-4512-AA00-726B937F7CF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</a:blip>
          <a:srcRect b="5900"/>
          <a:stretch/>
        </p:blipFill>
        <p:spPr>
          <a:xfrm>
            <a:off x="1979712" y="3140968"/>
            <a:ext cx="4924425" cy="3316311"/>
          </a:xfrm>
          <a:prstGeom prst="rect">
            <a:avLst/>
          </a:prstGeom>
        </p:spPr>
      </p:pic>
      <p:sp>
        <p:nvSpPr>
          <p:cNvPr id="4" name="AutoShape 6" descr="Image result for dens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8EEF873-AFF0-48B7-AF0A-F02CA69907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196752"/>
            <a:ext cx="4040188" cy="978123"/>
          </a:xfrm>
        </p:spPr>
        <p:txBody>
          <a:bodyPr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sz="200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cs typeface="Arial" charset="0"/>
              </a:rPr>
              <a:t>Stanovení odolnosti </a:t>
            </a:r>
            <a:r>
              <a:rPr lang="cs-CZ" sz="2000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cs typeface="Arial" charset="0"/>
              </a:rPr>
              <a:t>kompozitů</a:t>
            </a:r>
            <a:r>
              <a:rPr lang="cs-CZ" sz="200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cs typeface="Arial" charset="0"/>
              </a:rPr>
              <a:t> vyztužených přírodními materiály </a:t>
            </a:r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EAB1A92F-E8F5-4085-9F51-C7FBB74BE0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2984360"/>
          </a:xfrm>
        </p:spPr>
        <p:txBody>
          <a:bodyPr>
            <a:normAutofit/>
          </a:bodyPr>
          <a:lstStyle/>
          <a:p>
            <a:r>
              <a:rPr lang="cs-CZ" sz="1900" dirty="0"/>
              <a:t>Prof. Bohdana Marvalová</a:t>
            </a:r>
          </a:p>
          <a:p>
            <a:r>
              <a:rPr lang="cs-CZ" sz="1900" dirty="0"/>
              <a:t>Výroba zkušebních vzorků a stanovení základních mechanických vlastností.</a:t>
            </a:r>
          </a:p>
          <a:p>
            <a:r>
              <a:rPr lang="cs-CZ" sz="1900" dirty="0"/>
              <a:t>Experimentální stanovení odolnosti </a:t>
            </a:r>
            <a:r>
              <a:rPr lang="cs-CZ" sz="1900" dirty="0" err="1"/>
              <a:t>kompozitů</a:t>
            </a:r>
            <a:r>
              <a:rPr lang="cs-CZ" sz="1900" dirty="0"/>
              <a:t> vyztužených přírodními materiály proti rázovému zatížení. </a:t>
            </a:r>
          </a:p>
        </p:txBody>
      </p:sp>
      <p:sp>
        <p:nvSpPr>
          <p:cNvPr id="8" name="Zástupný symbol pro text 7">
            <a:extLst>
              <a:ext uri="{FF2B5EF4-FFF2-40B4-BE49-F238E27FC236}">
                <a16:creationId xmlns:a16="http://schemas.microsoft.com/office/drawing/2014/main" id="{E0593FE9-B714-47EA-8DC4-695883A6CC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44008" y="1844824"/>
            <a:ext cx="4041775" cy="639762"/>
          </a:xfrm>
        </p:spPr>
        <p:txBody>
          <a:bodyPr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sz="200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Identifikace hyperelastických materiálových modelů elastomerů na základě experimentálních dat</a:t>
            </a:r>
          </a:p>
        </p:txBody>
      </p:sp>
      <p:sp>
        <p:nvSpPr>
          <p:cNvPr id="12" name="Zástupný symbol pro obsah 11">
            <a:extLst>
              <a:ext uri="{FF2B5EF4-FFF2-40B4-BE49-F238E27FC236}">
                <a16:creationId xmlns:a16="http://schemas.microsoft.com/office/drawing/2014/main" id="{A48EDA7A-A88D-41DD-AA0F-6AD7528226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36272" y="2708919"/>
            <a:ext cx="4041775" cy="3417243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900" dirty="0"/>
              <a:t>Ing. Martin Hermann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900" dirty="0"/>
              <a:t>Zpracování experimentálních dat tahu a smyku elastomeru, identifikace parametrů hyperelastických modelů a jejich porovnání se simulací</a:t>
            </a:r>
            <a:endParaRPr lang="cs-CZ" sz="1900" dirty="0"/>
          </a:p>
        </p:txBody>
      </p:sp>
    </p:spTree>
    <p:extLst>
      <p:ext uri="{BB962C8B-B14F-4D97-AF65-F5344CB8AC3E}">
        <p14:creationId xmlns:p14="http://schemas.microsoft.com/office/powerpoint/2010/main" val="3678155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13B2FC43-975E-4512-AA00-726B937F7CF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b="5900"/>
          <a:stretch/>
        </p:blipFill>
        <p:spPr>
          <a:xfrm>
            <a:off x="1979712" y="3140968"/>
            <a:ext cx="4924425" cy="3316311"/>
          </a:xfrm>
          <a:prstGeom prst="rect">
            <a:avLst/>
          </a:prstGeom>
        </p:spPr>
      </p:pic>
      <p:sp>
        <p:nvSpPr>
          <p:cNvPr id="4" name="AutoShape 6" descr="Image result for dens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8EEF873-AFF0-48B7-AF0A-F02CA69907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196752"/>
            <a:ext cx="4040188" cy="978123"/>
          </a:xfrm>
        </p:spPr>
        <p:txBody>
          <a:bodyPr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sz="200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cs typeface="Arial" charset="0"/>
              </a:rPr>
              <a:t>Stanovení odolnosti </a:t>
            </a:r>
            <a:r>
              <a:rPr lang="cs-CZ" sz="2000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cs typeface="Arial" charset="0"/>
              </a:rPr>
              <a:t>kompozitů</a:t>
            </a:r>
            <a:r>
              <a:rPr lang="cs-CZ" sz="200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cs typeface="Arial" charset="0"/>
              </a:rPr>
              <a:t> vyztužených přírodními materiály </a:t>
            </a:r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EAB1A92F-E8F5-4085-9F51-C7FBB74BE0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2984360"/>
          </a:xfrm>
        </p:spPr>
        <p:txBody>
          <a:bodyPr>
            <a:noAutofit/>
          </a:bodyPr>
          <a:lstStyle/>
          <a:p>
            <a:r>
              <a:rPr lang="cs-CZ" sz="1400" dirty="0"/>
              <a:t>doc. Ing. David Cirkl, Ph.D.</a:t>
            </a:r>
          </a:p>
          <a:p>
            <a:endParaRPr lang="cs-CZ" sz="1400" dirty="0"/>
          </a:p>
          <a:p>
            <a:pPr lvl="0"/>
            <a:r>
              <a:rPr lang="cs-CZ" sz="1400" dirty="0"/>
              <a:t>Rešeršní činnost:</a:t>
            </a:r>
          </a:p>
          <a:p>
            <a:pPr lvl="1"/>
            <a:r>
              <a:rPr lang="cs-CZ" sz="1400" dirty="0"/>
              <a:t>Popis technologie 3D tisku metodou MSLA.</a:t>
            </a:r>
          </a:p>
          <a:p>
            <a:pPr lvl="1"/>
            <a:r>
              <a:rPr lang="cs-CZ" sz="1400" dirty="0"/>
              <a:t>Seznámení se s principem </a:t>
            </a:r>
            <a:r>
              <a:rPr lang="cs-CZ" sz="1400" dirty="0" err="1"/>
              <a:t>Voroného</a:t>
            </a:r>
            <a:r>
              <a:rPr lang="cs-CZ" sz="1400" dirty="0"/>
              <a:t> </a:t>
            </a:r>
            <a:r>
              <a:rPr lang="cs-CZ" sz="1400" dirty="0" err="1"/>
              <a:t>teselace</a:t>
            </a:r>
            <a:r>
              <a:rPr lang="cs-CZ" sz="1400" dirty="0"/>
              <a:t>.</a:t>
            </a:r>
          </a:p>
          <a:p>
            <a:pPr lvl="1"/>
            <a:r>
              <a:rPr lang="cs-CZ" sz="1400" dirty="0"/>
              <a:t>Mechanické vlastnosti 3D strukturních materiálů.</a:t>
            </a:r>
          </a:p>
          <a:p>
            <a:pPr lvl="0"/>
            <a:r>
              <a:rPr lang="cs-CZ" sz="1400" dirty="0"/>
              <a:t>Zvládnutí obsluhy 3D tiskárny.</a:t>
            </a:r>
          </a:p>
          <a:p>
            <a:pPr lvl="0"/>
            <a:r>
              <a:rPr lang="cs-CZ" sz="1400" dirty="0"/>
              <a:t>Vytištění struktur s různě definovanými parametry.</a:t>
            </a:r>
          </a:p>
          <a:p>
            <a:pPr lvl="0"/>
            <a:r>
              <a:rPr lang="cs-CZ" sz="1400" dirty="0"/>
              <a:t>Měření silové odezvy struktur zatěžovaných tlakem.</a:t>
            </a:r>
          </a:p>
          <a:p>
            <a:r>
              <a:rPr lang="cs-CZ" sz="1400" dirty="0"/>
              <a:t>Posouzení výsledků.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693" y="1005024"/>
            <a:ext cx="2420888" cy="2420888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297" y="3745458"/>
            <a:ext cx="2418284" cy="2418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997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6" descr="Image result for dens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" name="Zástupný symbol pro text 7">
            <a:extLst>
              <a:ext uri="{FF2B5EF4-FFF2-40B4-BE49-F238E27FC236}">
                <a16:creationId xmlns:a16="http://schemas.microsoft.com/office/drawing/2014/main" id="{E0593FE9-B714-47EA-8DC4-695883A6CC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691680" y="1340768"/>
            <a:ext cx="5915000" cy="639762"/>
          </a:xfrm>
        </p:spPr>
        <p:txBody>
          <a:bodyPr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sz="200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cs typeface="Arial" charset="0"/>
              </a:rPr>
              <a:t>INDIVIDUÁLNÍ ZADÁNÍ</a:t>
            </a:r>
          </a:p>
        </p:txBody>
      </p:sp>
      <p:sp>
        <p:nvSpPr>
          <p:cNvPr id="12" name="Zástupný symbol pro obsah 11">
            <a:extLst>
              <a:ext uri="{FF2B5EF4-FFF2-40B4-BE49-F238E27FC236}">
                <a16:creationId xmlns:a16="http://schemas.microsoft.com/office/drawing/2014/main" id="{A48EDA7A-A88D-41DD-AA0F-6AD7528226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27584" y="2348880"/>
            <a:ext cx="7860009" cy="3951288"/>
          </a:xfrm>
        </p:spPr>
        <p:txBody>
          <a:bodyPr>
            <a:normAutofit/>
          </a:bodyPr>
          <a:lstStyle/>
          <a:p>
            <a:r>
              <a:rPr lang="cs-CZ" sz="2000" dirty="0"/>
              <a:t>Po dohodě je možno připravit zadání zaměřené na oblast zájmu konkrétního studenta.</a:t>
            </a:r>
          </a:p>
          <a:p>
            <a:r>
              <a:rPr lang="cs-CZ" sz="2000"/>
              <a:t>Příklady témat:</a:t>
            </a:r>
            <a:endParaRPr lang="cs-CZ" sz="2000" dirty="0"/>
          </a:p>
          <a:p>
            <a:pPr lvl="1"/>
            <a:r>
              <a:rPr lang="cs-CZ" sz="1800" dirty="0"/>
              <a:t>Dynamika, vibroizolace</a:t>
            </a:r>
          </a:p>
          <a:p>
            <a:pPr lvl="1"/>
            <a:r>
              <a:rPr lang="cs-CZ" sz="1800" dirty="0"/>
              <a:t>Pružnost a pevnost – využití MKP</a:t>
            </a:r>
          </a:p>
          <a:p>
            <a:pPr lvl="1"/>
            <a:r>
              <a:rPr lang="cs-CZ" sz="1800" dirty="0"/>
              <a:t>Kompozitní a pokročilé materiály</a:t>
            </a:r>
          </a:p>
          <a:p>
            <a:pPr lvl="1"/>
            <a:r>
              <a:rPr lang="cs-CZ" sz="1800" dirty="0"/>
              <a:t>Optimalizace v inženýrských problémech</a:t>
            </a:r>
          </a:p>
          <a:p>
            <a:pPr lvl="1"/>
            <a:r>
              <a:rPr lang="cs-CZ" sz="1800" dirty="0"/>
              <a:t>Aplikace neuronových sítí ve strojírenství</a:t>
            </a:r>
          </a:p>
          <a:p>
            <a:pPr lvl="1"/>
            <a:r>
              <a:rPr lang="cs-CZ" sz="1800" dirty="0"/>
              <a:t>Experimentální mechanika</a:t>
            </a:r>
          </a:p>
        </p:txBody>
      </p:sp>
    </p:spTree>
    <p:extLst>
      <p:ext uri="{BB962C8B-B14F-4D97-AF65-F5344CB8AC3E}">
        <p14:creationId xmlns:p14="http://schemas.microsoft.com/office/powerpoint/2010/main" val="2248745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fs-prezentace-cz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UL">
      <a:majorFont>
        <a:latin typeface="Myriad Pro"/>
        <a:ea typeface=""/>
        <a:cs typeface=""/>
      </a:majorFont>
      <a:minorFont>
        <a:latin typeface="Myriad Pro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fs-prezentace-cz</Template>
  <TotalTime>1655</TotalTime>
  <Words>366</Words>
  <Application>Microsoft Office PowerPoint</Application>
  <PresentationFormat>Předvádění na obrazovce (4:3)</PresentationFormat>
  <Paragraphs>51</Paragraphs>
  <Slides>6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0" baseType="lpstr">
      <vt:lpstr>Arial</vt:lpstr>
      <vt:lpstr>Calibri</vt:lpstr>
      <vt:lpstr>Myriad Pro</vt:lpstr>
      <vt:lpstr>fs-prezentace-cz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ATC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petr.lenfeld</dc:creator>
  <cp:keywords>TUL</cp:keywords>
  <cp:lastModifiedBy>Tomáš Frýba</cp:lastModifiedBy>
  <cp:revision>174</cp:revision>
  <dcterms:created xsi:type="dcterms:W3CDTF">2015-04-07T12:22:30Z</dcterms:created>
  <dcterms:modified xsi:type="dcterms:W3CDTF">2026-04-09T15:56:38Z</dcterms:modified>
</cp:coreProperties>
</file>